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8" r:id="rId13"/>
  </p:sldIdLst>
  <p:sldSz cx="27432000" cy="274320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A09"/>
    <a:srgbClr val="C50809"/>
    <a:srgbClr val="C60908"/>
    <a:srgbClr val="C50A09"/>
    <a:srgbClr val="C50A0A"/>
    <a:srgbClr val="E10000"/>
    <a:srgbClr val="FD5900"/>
    <a:srgbClr val="8B0505"/>
    <a:srgbClr val="FF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98"/>
    <p:restoredTop sz="94780"/>
  </p:normalViewPr>
  <p:slideViewPr>
    <p:cSldViewPr snapToGrid="0" snapToObjects="1">
      <p:cViewPr varScale="1">
        <p:scale>
          <a:sx n="35" d="100"/>
          <a:sy n="35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3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460500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460500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0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1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6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9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6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6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6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DA269-A488-1841-AD03-C983060FE6A4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6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586FC-E12C-2548-BD56-B82988CB0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5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5D6F7B-DBED-D849-982A-B1E5F6E8BB39}"/>
              </a:ext>
            </a:extLst>
          </p:cNvPr>
          <p:cNvGrpSpPr/>
          <p:nvPr/>
        </p:nvGrpSpPr>
        <p:grpSpPr>
          <a:xfrm>
            <a:off x="9601199" y="10505658"/>
            <a:ext cx="6400800" cy="6400800"/>
            <a:chOff x="1981199" y="218658"/>
            <a:chExt cx="6400800" cy="6400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E872BA-74DC-E845-AF28-91FAD0141D91}"/>
                </a:ext>
              </a:extLst>
            </p:cNvPr>
            <p:cNvGrpSpPr/>
            <p:nvPr/>
          </p:nvGrpSpPr>
          <p:grpSpPr>
            <a:xfrm>
              <a:off x="1981199" y="218658"/>
              <a:ext cx="6400800" cy="6400800"/>
              <a:chOff x="2792894" y="218660"/>
              <a:chExt cx="6400800" cy="6400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667645-B9D9-B843-A2DF-F4D5AE0998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2894" y="218660"/>
                <a:ext cx="6400800" cy="6400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73E5273-F2B2-8149-B315-E6C3F1CA0470}"/>
                  </a:ext>
                </a:extLst>
              </p:cNvPr>
              <p:cNvSpPr/>
              <p:nvPr/>
            </p:nvSpPr>
            <p:spPr>
              <a:xfrm>
                <a:off x="4167809" y="1029691"/>
                <a:ext cx="3644347" cy="4778736"/>
              </a:xfrm>
              <a:prstGeom prst="roundRect">
                <a:avLst>
                  <a:gd name="adj" fmla="val 6485"/>
                </a:avLst>
              </a:prstGeom>
              <a:gradFill flip="none" rotWithShape="1">
                <a:gsLst>
                  <a:gs pos="68000">
                    <a:srgbClr val="FF0000">
                      <a:alpha val="70000"/>
                      <a:lumMod val="100000"/>
                    </a:srgbClr>
                  </a:gs>
                  <a:gs pos="0">
                    <a:srgbClr val="FF0000">
                      <a:lumMod val="72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238CF-6927-394A-BD8F-DF81E32BD7FD}"/>
                  </a:ext>
                </a:extLst>
              </p:cNvPr>
              <p:cNvSpPr txBox="1"/>
              <p:nvPr/>
            </p:nvSpPr>
            <p:spPr>
              <a:xfrm>
                <a:off x="4333461" y="1073426"/>
                <a:ext cx="33130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solidFill>
                      <a:schemeClr val="bg1"/>
                    </a:solidFill>
                    <a:latin typeface="+mj-lt"/>
                  </a:rPr>
                  <a:t>Menu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0520D6-D87B-B74D-8A4B-2DAD0B70059F}"/>
                </a:ext>
              </a:extLst>
            </p:cNvPr>
            <p:cNvSpPr/>
            <p:nvPr/>
          </p:nvSpPr>
          <p:spPr>
            <a:xfrm>
              <a:off x="6467061" y="3231605"/>
              <a:ext cx="371061" cy="374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67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CE36CDF-D851-6649-8EAB-A8DEB11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032000"/>
            <a:ext cx="12725400" cy="23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B016C-7F4F-CF40-99DE-5F5F1B49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032000"/>
            <a:ext cx="12725400" cy="23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226B-C1EF-0E43-979D-75D495C7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032000"/>
            <a:ext cx="12725400" cy="23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5D6F7B-DBED-D849-982A-B1E5F6E8BB39}"/>
              </a:ext>
            </a:extLst>
          </p:cNvPr>
          <p:cNvGrpSpPr/>
          <p:nvPr/>
        </p:nvGrpSpPr>
        <p:grpSpPr>
          <a:xfrm>
            <a:off x="9601199" y="10505658"/>
            <a:ext cx="6400800" cy="6400800"/>
            <a:chOff x="1981199" y="218658"/>
            <a:chExt cx="6400800" cy="6400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E872BA-74DC-E845-AF28-91FAD0141D91}"/>
                </a:ext>
              </a:extLst>
            </p:cNvPr>
            <p:cNvGrpSpPr/>
            <p:nvPr/>
          </p:nvGrpSpPr>
          <p:grpSpPr>
            <a:xfrm>
              <a:off x="1981199" y="218658"/>
              <a:ext cx="6400800" cy="6400800"/>
              <a:chOff x="2792894" y="218660"/>
              <a:chExt cx="6400800" cy="6400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667645-B9D9-B843-A2DF-F4D5AE0998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2894" y="218660"/>
                <a:ext cx="6400800" cy="6400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73E5273-F2B2-8149-B315-E6C3F1CA0470}"/>
                  </a:ext>
                </a:extLst>
              </p:cNvPr>
              <p:cNvSpPr/>
              <p:nvPr/>
            </p:nvSpPr>
            <p:spPr>
              <a:xfrm>
                <a:off x="4167809" y="1029691"/>
                <a:ext cx="3644347" cy="4778736"/>
              </a:xfrm>
              <a:prstGeom prst="roundRect">
                <a:avLst>
                  <a:gd name="adj" fmla="val 6485"/>
                </a:avLst>
              </a:prstGeom>
              <a:solidFill>
                <a:srgbClr val="C60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238CF-6927-394A-BD8F-DF81E32BD7FD}"/>
                  </a:ext>
                </a:extLst>
              </p:cNvPr>
              <p:cNvSpPr txBox="1"/>
              <p:nvPr/>
            </p:nvSpPr>
            <p:spPr>
              <a:xfrm>
                <a:off x="4272500" y="1176648"/>
                <a:ext cx="3313044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00" b="1" dirty="0">
                    <a:solidFill>
                      <a:schemeClr val="bg1"/>
                    </a:solidFill>
                    <a:latin typeface="Herculanum" panose="02000505000000020004" pitchFamily="2" charset="77"/>
                  </a:rPr>
                  <a:t>M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0520D6-D87B-B74D-8A4B-2DAD0B70059F}"/>
                </a:ext>
              </a:extLst>
            </p:cNvPr>
            <p:cNvSpPr/>
            <p:nvPr/>
          </p:nvSpPr>
          <p:spPr>
            <a:xfrm>
              <a:off x="6467061" y="3231605"/>
              <a:ext cx="371061" cy="374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88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4EEB19-E333-EC48-875F-4B0C63C77CBE}"/>
              </a:ext>
            </a:extLst>
          </p:cNvPr>
          <p:cNvGrpSpPr/>
          <p:nvPr/>
        </p:nvGrpSpPr>
        <p:grpSpPr>
          <a:xfrm>
            <a:off x="11596225" y="9719442"/>
            <a:ext cx="3644347" cy="7588469"/>
            <a:chOff x="3356114" y="630620"/>
            <a:chExt cx="3644347" cy="56440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E5273-F2B2-8149-B315-E6C3F1CA0470}"/>
                </a:ext>
              </a:extLst>
            </p:cNvPr>
            <p:cNvSpPr/>
            <p:nvPr/>
          </p:nvSpPr>
          <p:spPr>
            <a:xfrm>
              <a:off x="3356114" y="630620"/>
              <a:ext cx="3644347" cy="5644055"/>
            </a:xfrm>
            <a:prstGeom prst="roundRect">
              <a:avLst>
                <a:gd name="adj" fmla="val 6485"/>
              </a:avLst>
            </a:prstGeom>
            <a:gradFill>
              <a:gsLst>
                <a:gs pos="100000">
                  <a:srgbClr val="FD5900"/>
                </a:gs>
                <a:gs pos="52000">
                  <a:srgbClr val="FF0000"/>
                </a:gs>
                <a:gs pos="0">
                  <a:srgbClr val="FF0000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B238CF-6927-394A-BD8F-DF81E32BD7FD}"/>
                </a:ext>
              </a:extLst>
            </p:cNvPr>
            <p:cNvSpPr txBox="1"/>
            <p:nvPr/>
          </p:nvSpPr>
          <p:spPr>
            <a:xfrm>
              <a:off x="3521766" y="1073424"/>
              <a:ext cx="3313044" cy="1167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solidFill>
                    <a:schemeClr val="bg1"/>
                  </a:solidFill>
                  <a:latin typeface="+mj-lt"/>
                </a:rPr>
                <a:t>Menu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0520D6-D87B-B74D-8A4B-2DAD0B70059F}"/>
                </a:ext>
              </a:extLst>
            </p:cNvPr>
            <p:cNvSpPr/>
            <p:nvPr/>
          </p:nvSpPr>
          <p:spPr>
            <a:xfrm>
              <a:off x="6467060" y="3231604"/>
              <a:ext cx="457200" cy="3400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73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0A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7ED1C-F1F3-CB4D-B854-0D93A33D3A84}"/>
              </a:ext>
            </a:extLst>
          </p:cNvPr>
          <p:cNvSpPr txBox="1"/>
          <p:nvPr/>
        </p:nvSpPr>
        <p:spPr>
          <a:xfrm>
            <a:off x="6359235" y="11647576"/>
            <a:ext cx="120049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>
                <a:solidFill>
                  <a:schemeClr val="bg1"/>
                </a:solidFill>
                <a:latin typeface="Herculanum" panose="02000505000000020004" pitchFamily="2" charset="77"/>
                <a:ea typeface="Brush Script MT" panose="03060802040406070304" pitchFamily="66" charset="-122"/>
                <a:cs typeface="Times New Roman" panose="02020603050405020304" pitchFamily="18" charset="0"/>
              </a:rPr>
              <a:t>MENU DOOR</a:t>
            </a:r>
          </a:p>
        </p:txBody>
      </p:sp>
    </p:spTree>
    <p:extLst>
      <p:ext uri="{BB962C8B-B14F-4D97-AF65-F5344CB8AC3E}">
        <p14:creationId xmlns:p14="http://schemas.microsoft.com/office/powerpoint/2010/main" val="283199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7ED1C-F1F3-CB4D-B854-0D93A33D3A84}"/>
              </a:ext>
            </a:extLst>
          </p:cNvPr>
          <p:cNvSpPr txBox="1"/>
          <p:nvPr/>
        </p:nvSpPr>
        <p:spPr>
          <a:xfrm>
            <a:off x="8691564" y="11944350"/>
            <a:ext cx="9901237" cy="425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Zapfino" panose="03030300040707070C03" pitchFamily="66" charset="77"/>
                <a:ea typeface="Brush Script MT" panose="03060802040406070304" pitchFamily="66" charset="-122"/>
                <a:cs typeface="Gurmukhi MN" panose="02020600050405020304" pitchFamily="18" charset="0"/>
              </a:rPr>
              <a:t>MenuDoor</a:t>
            </a:r>
          </a:p>
        </p:txBody>
      </p:sp>
    </p:spTree>
    <p:extLst>
      <p:ext uri="{BB962C8B-B14F-4D97-AF65-F5344CB8AC3E}">
        <p14:creationId xmlns:p14="http://schemas.microsoft.com/office/powerpoint/2010/main" val="383652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A22AEA7-3ED7-AD49-9A59-AD243CCB4F9A}"/>
              </a:ext>
            </a:extLst>
          </p:cNvPr>
          <p:cNvGrpSpPr/>
          <p:nvPr/>
        </p:nvGrpSpPr>
        <p:grpSpPr>
          <a:xfrm>
            <a:off x="8395855" y="965199"/>
            <a:ext cx="13716000" cy="25501600"/>
            <a:chOff x="8395855" y="965199"/>
            <a:chExt cx="13716000" cy="25501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59A978-0A29-744A-A470-2A47E4495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5855" y="965199"/>
              <a:ext cx="13716000" cy="2550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A5E730-88C4-D746-A051-8CD520F56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7853" y="2133600"/>
              <a:ext cx="10810789" cy="22677120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9658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9A978-0A29-744A-A470-2A47E449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5" y="965199"/>
            <a:ext cx="13716000" cy="2550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7C64D6-66DD-8C4B-82DB-237A94B82EB9}"/>
              </a:ext>
            </a:extLst>
          </p:cNvPr>
          <p:cNvGrpSpPr/>
          <p:nvPr/>
        </p:nvGrpSpPr>
        <p:grpSpPr>
          <a:xfrm>
            <a:off x="10976114" y="11316689"/>
            <a:ext cx="3644347" cy="4778736"/>
            <a:chOff x="3356114" y="1029689"/>
            <a:chExt cx="3644347" cy="47787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6164BA-AC23-EC49-94E4-A26B90DE3B81}"/>
                </a:ext>
              </a:extLst>
            </p:cNvPr>
            <p:cNvGrpSpPr/>
            <p:nvPr/>
          </p:nvGrpSpPr>
          <p:grpSpPr>
            <a:xfrm>
              <a:off x="3356114" y="1029689"/>
              <a:ext cx="3644347" cy="4778736"/>
              <a:chOff x="4167809" y="1029691"/>
              <a:chExt cx="3644347" cy="477873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F43C859-47F8-B542-A153-A7750C8E9674}"/>
                  </a:ext>
                </a:extLst>
              </p:cNvPr>
              <p:cNvSpPr/>
              <p:nvPr/>
            </p:nvSpPr>
            <p:spPr>
              <a:xfrm>
                <a:off x="4167809" y="1029691"/>
                <a:ext cx="3644347" cy="4778736"/>
              </a:xfrm>
              <a:prstGeom prst="roundRect">
                <a:avLst>
                  <a:gd name="adj" fmla="val 6485"/>
                </a:avLst>
              </a:prstGeom>
              <a:solidFill>
                <a:srgbClr val="C50A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20CC9-7051-FB43-A58C-DB970DF4D5DC}"/>
                  </a:ext>
                </a:extLst>
              </p:cNvPr>
              <p:cNvSpPr txBox="1"/>
              <p:nvPr/>
            </p:nvSpPr>
            <p:spPr>
              <a:xfrm>
                <a:off x="4272500" y="1176648"/>
                <a:ext cx="3313044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00" b="1" dirty="0">
                    <a:solidFill>
                      <a:schemeClr val="bg1"/>
                    </a:solidFill>
                    <a:latin typeface="Herculanum" panose="02000505000000020004" pitchFamily="2" charset="77"/>
                  </a:rPr>
                  <a:t>M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D7FB56-73B6-8746-96CC-632617638124}"/>
                </a:ext>
              </a:extLst>
            </p:cNvPr>
            <p:cNvSpPr/>
            <p:nvPr/>
          </p:nvSpPr>
          <p:spPr>
            <a:xfrm>
              <a:off x="6467061" y="3231605"/>
              <a:ext cx="371061" cy="374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7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B2C8B6-5FF6-8B42-A20A-C6304F4ACF85}"/>
              </a:ext>
            </a:extLst>
          </p:cNvPr>
          <p:cNvGrpSpPr/>
          <p:nvPr/>
        </p:nvGrpSpPr>
        <p:grpSpPr>
          <a:xfrm>
            <a:off x="7955280" y="9235440"/>
            <a:ext cx="7223760" cy="7223760"/>
            <a:chOff x="7955280" y="9235440"/>
            <a:chExt cx="7223760" cy="72237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E5BCF70-7C00-224D-801D-6EAD57B95B9B}"/>
                </a:ext>
              </a:extLst>
            </p:cNvPr>
            <p:cNvSpPr/>
            <p:nvPr/>
          </p:nvSpPr>
          <p:spPr>
            <a:xfrm>
              <a:off x="7955280" y="9235440"/>
              <a:ext cx="7223760" cy="7223760"/>
            </a:xfrm>
            <a:prstGeom prst="ellipse">
              <a:avLst/>
            </a:prstGeom>
            <a:solidFill>
              <a:srgbClr val="C50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DF2B92-0F34-E14F-9D6B-3130100B0D0D}"/>
                </a:ext>
              </a:extLst>
            </p:cNvPr>
            <p:cNvSpPr txBox="1"/>
            <p:nvPr/>
          </p:nvSpPr>
          <p:spPr>
            <a:xfrm>
              <a:off x="9596419" y="10330127"/>
              <a:ext cx="3941482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700" b="1" dirty="0">
                  <a:solidFill>
                    <a:schemeClr val="bg1"/>
                  </a:solidFill>
                  <a:latin typeface="Herculanum" panose="02000505000000020004" pitchFamily="2" charset="77"/>
                </a:rPr>
                <a:t>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DA7A5F-6D21-8740-AF71-30C732B0CDD4}"/>
              </a:ext>
            </a:extLst>
          </p:cNvPr>
          <p:cNvGrpSpPr/>
          <p:nvPr/>
        </p:nvGrpSpPr>
        <p:grpSpPr>
          <a:xfrm>
            <a:off x="17355312" y="14246352"/>
            <a:ext cx="7223760" cy="7223760"/>
            <a:chOff x="17355312" y="14246352"/>
            <a:chExt cx="7223760" cy="72237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7B4FF0-1339-504C-A129-59901975B876}"/>
                </a:ext>
              </a:extLst>
            </p:cNvPr>
            <p:cNvSpPr/>
            <p:nvPr/>
          </p:nvSpPr>
          <p:spPr>
            <a:xfrm>
              <a:off x="17355312" y="14246352"/>
              <a:ext cx="7223760" cy="7223760"/>
            </a:xfrm>
            <a:prstGeom prst="ellipse">
              <a:avLst/>
            </a:prstGeom>
            <a:solidFill>
              <a:srgbClr val="C50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3C47F5-B68F-E942-911F-AA5AE908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8792" y="15419832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0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86BF6-0EF5-DE45-99CF-2BC4D5F2C77E}"/>
              </a:ext>
            </a:extLst>
          </p:cNvPr>
          <p:cNvGrpSpPr/>
          <p:nvPr/>
        </p:nvGrpSpPr>
        <p:grpSpPr>
          <a:xfrm>
            <a:off x="3892550" y="19657939"/>
            <a:ext cx="5120640" cy="5120640"/>
            <a:chOff x="3533322" y="19622770"/>
            <a:chExt cx="5120640" cy="5120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A27195-BE2E-2F41-83F9-45BCB07B1001}"/>
                </a:ext>
              </a:extLst>
            </p:cNvPr>
            <p:cNvSpPr/>
            <p:nvPr/>
          </p:nvSpPr>
          <p:spPr>
            <a:xfrm>
              <a:off x="3533322" y="19622770"/>
              <a:ext cx="5120640" cy="5120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E89D7-93C4-084A-ADC6-EB0B420C6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3322" y="19622770"/>
              <a:ext cx="5120640" cy="512064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69D2E5-403C-7943-901B-D2974E64A272}"/>
              </a:ext>
            </a:extLst>
          </p:cNvPr>
          <p:cNvGrpSpPr/>
          <p:nvPr/>
        </p:nvGrpSpPr>
        <p:grpSpPr>
          <a:xfrm>
            <a:off x="8858250" y="8851900"/>
            <a:ext cx="9715500" cy="9728200"/>
            <a:chOff x="8858250" y="8851900"/>
            <a:chExt cx="9715500" cy="97282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7E3FA5-95FC-CB44-964E-C3C774D4095E}"/>
                </a:ext>
              </a:extLst>
            </p:cNvPr>
            <p:cNvSpPr/>
            <p:nvPr/>
          </p:nvSpPr>
          <p:spPr>
            <a:xfrm>
              <a:off x="9086850" y="9080500"/>
              <a:ext cx="9246870" cy="9344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D90E07-2EE9-D34B-B2A6-EFD5FA18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250" y="8851900"/>
              <a:ext cx="9715500" cy="9728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F3C6D9-CE4C-DC47-AA10-C1FBC684FF04}"/>
              </a:ext>
            </a:extLst>
          </p:cNvPr>
          <p:cNvGrpSpPr/>
          <p:nvPr/>
        </p:nvGrpSpPr>
        <p:grpSpPr>
          <a:xfrm>
            <a:off x="18573750" y="3657600"/>
            <a:ext cx="5194300" cy="5194300"/>
            <a:chOff x="18573750" y="3657600"/>
            <a:chExt cx="5194300" cy="5194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DEECD6-C219-6340-9ACF-AE0C510CF36D}"/>
                </a:ext>
              </a:extLst>
            </p:cNvPr>
            <p:cNvSpPr/>
            <p:nvPr/>
          </p:nvSpPr>
          <p:spPr>
            <a:xfrm>
              <a:off x="19139535" y="4243070"/>
              <a:ext cx="4062730" cy="4023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77C2C3-2E5B-5545-A3EE-EF844ABB7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3750" y="3657600"/>
              <a:ext cx="5194300" cy="51943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B605E6-CA25-3044-94EB-E6952E5681C8}"/>
              </a:ext>
            </a:extLst>
          </p:cNvPr>
          <p:cNvGrpSpPr/>
          <p:nvPr/>
        </p:nvGrpSpPr>
        <p:grpSpPr>
          <a:xfrm>
            <a:off x="3322320" y="2910840"/>
            <a:ext cx="4876800" cy="4876800"/>
            <a:chOff x="3322320" y="2910840"/>
            <a:chExt cx="4876800" cy="48768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ACD826-812A-4F43-AFB4-326EE1DD76E3}"/>
                </a:ext>
              </a:extLst>
            </p:cNvPr>
            <p:cNvSpPr/>
            <p:nvPr/>
          </p:nvSpPr>
          <p:spPr>
            <a:xfrm>
              <a:off x="3663950" y="3337560"/>
              <a:ext cx="4062730" cy="4023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CC98AB-213F-ED40-B3D8-293B98A1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2320" y="2910840"/>
              <a:ext cx="4876800" cy="4876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8E65F-2A81-8542-9870-A935C20F12F4}"/>
              </a:ext>
            </a:extLst>
          </p:cNvPr>
          <p:cNvGrpSpPr/>
          <p:nvPr/>
        </p:nvGrpSpPr>
        <p:grpSpPr>
          <a:xfrm>
            <a:off x="19750786" y="18104866"/>
            <a:ext cx="5194300" cy="5194300"/>
            <a:chOff x="19750786" y="18104866"/>
            <a:chExt cx="5194300" cy="5194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7088335-F6F6-9445-87FB-2F15961F15D6}"/>
                </a:ext>
              </a:extLst>
            </p:cNvPr>
            <p:cNvSpPr/>
            <p:nvPr/>
          </p:nvSpPr>
          <p:spPr>
            <a:xfrm>
              <a:off x="20555712" y="19312128"/>
              <a:ext cx="3621024" cy="241401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631731-7748-3D43-A77E-71B99837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50786" y="18104866"/>
              <a:ext cx="5194300" cy="519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60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Words>8</Words>
  <Application>Microsoft Macintosh PowerPoint</Application>
  <PresentationFormat>Custom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Brush Script MT</vt:lpstr>
      <vt:lpstr>Arial</vt:lpstr>
      <vt:lpstr>Calibri</vt:lpstr>
      <vt:lpstr>Calibri Light</vt:lpstr>
      <vt:lpstr>Gurmukhi MN</vt:lpstr>
      <vt:lpstr>Herculanum</vt:lpstr>
      <vt:lpstr>Times New Roman</vt:lpstr>
      <vt:lpstr>Zapfino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Vishisht Tiwari</dc:creator>
  <cp:lastModifiedBy>Vishisht Tiwari</cp:lastModifiedBy>
  <cp:revision>24</cp:revision>
  <dcterms:created xsi:type="dcterms:W3CDTF">2019-06-04T21:28:58Z</dcterms:created>
  <dcterms:modified xsi:type="dcterms:W3CDTF">2019-06-07T23:49:13Z</dcterms:modified>
</cp:coreProperties>
</file>